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7" r:id="rId5"/>
    <p:sldId id="352" r:id="rId6"/>
    <p:sldId id="353" r:id="rId7"/>
    <p:sldId id="354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知识盘点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80178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一、重点字音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guān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井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yán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kě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què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寻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xún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jiānɡ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刮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ɡuā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盯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dīnɡ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sài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ɡuài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轿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jiào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弄错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nònɡ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cuò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chónɡ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fù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kǎo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háo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hào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口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dānɡ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dànɡ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75166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二、重点字形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回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抬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3200" smtClean="0">
              <a:solidFill>
                <a:srgbClr val="000000"/>
              </a:solidFill>
              <a:latin typeface="NEU-BZ-S9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阵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冻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货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物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409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693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三、重点词语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四字词语。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不言不语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只言片语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三言两语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千言万语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豪言壮语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少言寡语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自言自语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甜言蜜语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词语搭配。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冻得直打哆嗦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热得直冒汗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冷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得像冰窖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得像蒸笼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24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2980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四、重点句子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少年不知勤学苦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老来方知读书迟。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一日读书一日功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一日不读十日空。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书山有路勤为径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学海无涯苦作舟。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023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735</TotalTime>
  <Words>80</Words>
  <Application>Microsoft Office PowerPoint</Application>
  <PresentationFormat>宽屏</PresentationFormat>
  <Paragraphs>28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2025-08-29T00:16:08Z</dcterms:modified>
</cp:coreProperties>
</file>